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631B69F-E0B4-4739-883F-81E67E39E8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7390E54-0D50-4342-AA34-BF4A2A3D1B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C370D14-69AA-4EA5-A2BA-C4E2D59A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F39FCCF-58DB-4DC0-BF1B-E4240FB57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4F4B9BB-E5A4-4AEF-9648-469E8F1B4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8856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0F66E75-49FC-4CF7-9CC3-BB7227700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4C839095-9C87-4F0B-A1B1-EEDA28EB8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1EBAC5F-C55D-45F9-B52B-AC05633A5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13A1A80-7AD7-49C8-A078-F559B8FFB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C6C4560-49FC-4B77-8D9D-CF3C8DEE2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133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FE6D4672-8C99-4167-9F9B-3A3BC10C27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3C88B578-B04B-415E-B126-CFA94DCC4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A2BFF69-EB92-49ED-8949-56C8D442E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D04C986-ECB0-4FDC-A3FB-F252155A3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E471E5E-5226-46B1-A98D-BBECAE03C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13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CB409B6-586E-423F-96CC-223AB7C05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357800F-F141-465B-BB3E-17E9F4EE0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AA9E17C-67B3-461D-BB5D-8AEB4CAC9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68E7B17-9720-458E-A0F7-63944B585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483C967-E9C3-43B7-A37B-EA4582B0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811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5B9B805-18A4-4093-8F7D-4F64E8EA2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6C25309-769A-466E-9428-FF3424D80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870753D-2DDA-46CF-AB90-E9CF8F1B4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4C7C0A8-4FA5-4EF1-AF6D-E7329D781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563ED68-CA72-4732-AB62-EF5B606C3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6014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C4C1E19-D56F-4BE5-8ADB-741EEE711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5D736A0-7CBD-4B14-9E08-9118625A8E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5401BDE-3421-485F-8FD0-087BCD0AC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035C5E1-7C12-4522-8CA6-53FD29849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9C4234F-6B33-49E6-8597-C54F8615D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F383134-7BD3-4D6F-8146-6CA3E66FB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7684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27AFF3A-2D78-4FF2-A3BF-111CBC1B8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7154A14-7B59-47CA-8705-2B3FCAAEF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94F0F29-4F53-42F9-BDFE-11F1E0842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AC37D98-03B1-4A3C-A853-CFA9EF082D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52D3298F-E1B8-4386-BDC1-5BF1D52961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FFFA3A04-28E0-4917-B5F5-94CFA3AA7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F7F1441A-C46C-4E49-BA22-2CC180CA3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07D3821-6656-4624-9910-4FF7A1576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2019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AF1F213-0566-49B6-A81E-85D4E0F9C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0885452E-FF54-4E3C-A228-4C0449E54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0B85577-2B32-4172-8235-6D4F04FB1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3DF84480-6A40-468E-8306-FC5EE8230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569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8F56476-0F3A-4082-BA16-18B4B46A3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91545626-9845-4A8A-9AFF-E00CF271E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F11E341-3F15-411E-BAE4-31CF00076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192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E82E897-1825-41BB-B298-845A5820C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D5DA616-2007-479D-AB0B-3F4A317F2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EA8C23E-133A-4A02-B54F-2C1B1A93B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42BFEB0-6D5D-4B4B-A77E-4B2430F8B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0ED0CE1-728C-4457-A1C9-86E84FEFC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81608C7-9070-4F8A-A9E5-1C46D8762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4563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78C5712-DF2C-43DB-9B33-265F9A081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28F7D31-608E-46AE-A77C-A202B46169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BF06183-D671-4F6E-AA63-F74BC4D7B2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4312CA5-74F8-45FD-A01D-1D0C9FCCB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E6A444D-8E90-40FA-841B-B63AFE78C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FE77262-D19F-4C2E-9B06-740FD4EC6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871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C5AAF8D8-DF94-4916-9C3C-C987DFBC8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74BF443-33CC-4EBA-9F37-BB5F971D9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09D083B-CAF4-4622-A6FD-4A7432BC36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E9D24-E17E-4036-A6FA-E95439300C1C}" type="datetimeFigureOut">
              <a:rPr lang="tr-TR" smtClean="0"/>
              <a:t>7.04.2022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BB100D6-54A9-4F68-B9D7-4B8C8EACB4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1A246DD-112C-4D6A-83C8-2D6A68A131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A219A-081D-4988-9DA3-63A6432ED20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949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20670"/>
            <a:ext cx="9123218" cy="6858000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587374" y="4973107"/>
            <a:ext cx="3308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Bölge  Müdürü / İşletme Müdürü</a:t>
            </a:r>
            <a:endParaRPr lang="tr-TR" sz="2000" b="1" dirty="0">
              <a:latin typeface="Brush Script MT" panose="03060802040406070304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065051" y="1706311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latin typeface="Monotype Corsiva" panose="03010101010201010101" pitchFamily="66" charset="0"/>
                <a:cs typeface="Mongolian Baiti" panose="03000500000000000000" pitchFamily="66" charset="0"/>
              </a:rPr>
              <a:t>FİDAN DİKİM SERTİFİKASI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480875" y="1723950"/>
            <a:ext cx="73448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2000" b="1" dirty="0">
              <a:latin typeface="Monotype Corsiva" panose="03010101010201010101" pitchFamily="66" charset="0"/>
            </a:endParaRPr>
          </a:p>
          <a:p>
            <a:pPr algn="just"/>
            <a:endParaRPr lang="tr-TR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just"/>
            <a:r>
              <a:rPr lang="tr-TR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Kurum / Kişi İsmi,</a:t>
            </a:r>
          </a:p>
          <a:p>
            <a:pPr algn="just"/>
            <a:endParaRPr lang="tr-TR" sz="20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just"/>
            <a:r>
              <a:rPr lang="tr-TR" sz="2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……………………………………………………………………………….. Ağaçlandırma Sahası / Hatıra Ormanına,  adınıza ………adet fidan dikilmiştir.</a:t>
            </a:r>
          </a:p>
          <a:p>
            <a:pPr algn="just"/>
            <a:endParaRPr lang="tr-TR" sz="20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just"/>
            <a:r>
              <a:rPr lang="tr-TR" sz="20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Ülkemizdeki orman </a:t>
            </a:r>
            <a:r>
              <a:rPr lang="tr-TR" sz="2000" b="1">
                <a:solidFill>
                  <a:prstClr val="black"/>
                </a:solidFill>
                <a:latin typeface="Monotype Corsiva" panose="03010101010201010101" pitchFamily="66" charset="0"/>
              </a:rPr>
              <a:t>varlığının artırılması </a:t>
            </a:r>
            <a:r>
              <a:rPr lang="tr-TR" sz="20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ve gelecek nesillere daha yeşil bir çevre bırakmak gayesiyle yürüttüğümüz a</a:t>
            </a:r>
            <a:r>
              <a:rPr lang="tr-TR" sz="2000" b="1" dirty="0">
                <a:latin typeface="Monotype Corsiva" panose="03010101010201010101" pitchFamily="66" charset="0"/>
              </a:rPr>
              <a:t>ğaçlandırma çalışmalarımıza verdiğiniz destek için teşekkür ederiz.</a:t>
            </a:r>
            <a:endParaRPr lang="tr-TR" sz="2000" dirty="0"/>
          </a:p>
          <a:p>
            <a:pPr algn="just"/>
            <a:endParaRPr lang="tr-TR" sz="2000" b="1" dirty="0">
              <a:latin typeface="Monotype Corsiva" panose="03010101010201010101" pitchFamily="66" charset="0"/>
            </a:endParaRPr>
          </a:p>
          <a:p>
            <a:pPr algn="just"/>
            <a:r>
              <a:rPr lang="tr-TR" sz="2000" b="1" dirty="0">
                <a:latin typeface="Monotype Corsiva" panose="03010101010201010101" pitchFamily="66" charset="0"/>
              </a:rPr>
              <a:t>	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5373217"/>
            <a:ext cx="4733925" cy="7476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575720" y="787223"/>
            <a:ext cx="482453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00" b="1" dirty="0"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T.C</a:t>
            </a:r>
          </a:p>
          <a:p>
            <a:pPr algn="ctr"/>
            <a:r>
              <a:rPr lang="tr-TR" sz="1700" b="1" dirty="0"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TARIM VE ORMAN BAKANLIĞI</a:t>
            </a:r>
          </a:p>
          <a:p>
            <a:pPr algn="ctr"/>
            <a:r>
              <a:rPr lang="tr-TR" sz="1700" b="1" dirty="0"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ORMAN GENEL MÜDÜRLÜĞÜ</a:t>
            </a:r>
          </a:p>
        </p:txBody>
      </p:sp>
      <p:pic>
        <p:nvPicPr>
          <p:cNvPr id="1026" name="Picture 2" descr="C:\Users\melahatkarahan.OGM\Desktop\SERTİFİKALAR\tarim-ve-orman-bakanligi-logo-506E96AC6C-seeklogo.c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8" y="875064"/>
            <a:ext cx="1008112" cy="104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211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20670"/>
            <a:ext cx="9123218" cy="6858000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587374" y="4973107"/>
            <a:ext cx="3308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Bölge  Müdürü / İşletme Müdürü</a:t>
            </a:r>
            <a:endParaRPr lang="tr-TR" sz="2000" b="1" dirty="0">
              <a:latin typeface="Brush Script MT" panose="03060802040406070304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065051" y="1706311"/>
            <a:ext cx="41764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b="1" dirty="0">
                <a:latin typeface="Monotype Corsiva" panose="03010101010201010101" pitchFamily="66" charset="0"/>
                <a:cs typeface="Mongolian Baiti" panose="03000500000000000000" pitchFamily="66" charset="0"/>
              </a:rPr>
              <a:t>FİDAN DİKİM SERTİFİKASI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480875" y="1723950"/>
            <a:ext cx="73448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tr-TR" sz="2000" b="1" dirty="0">
              <a:latin typeface="Monotype Corsiva" panose="03010101010201010101" pitchFamily="66" charset="0"/>
            </a:endParaRPr>
          </a:p>
          <a:p>
            <a:pPr algn="just"/>
            <a:endParaRPr lang="tr-TR" sz="20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just"/>
            <a:r>
              <a:rPr lang="tr-TR" sz="2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Kurum / Kişi İsmi</a:t>
            </a:r>
            <a:endParaRPr lang="tr-TR" sz="2000" b="1" dirty="0">
              <a:latin typeface="Monotype Corsiva" panose="03010101010201010101" pitchFamily="66" charset="0"/>
            </a:endParaRPr>
          </a:p>
          <a:p>
            <a:pPr algn="just"/>
            <a:r>
              <a:rPr lang="tr-TR" sz="2000" b="1" dirty="0">
                <a:latin typeface="Monotype Corsiva" panose="03010101010201010101" pitchFamily="66" charset="0"/>
              </a:rPr>
              <a:t>	</a:t>
            </a:r>
          </a:p>
          <a:p>
            <a:pPr algn="just"/>
            <a:r>
              <a:rPr lang="tr-TR" sz="2000" b="1" dirty="0">
                <a:latin typeface="Monotype Corsiva" panose="03010101010201010101" pitchFamily="66" charset="0"/>
              </a:rPr>
              <a:t>Ülkemizin yeşil dokusunun geliştirilmesi ve sağlıklı nesiller yetişmesine imkan sağlamak amacıyla Genel Müdürlüğümüzce yürütülen GELECEĞE NEFES Ağaçlandırma Projesi kapsamında, ………….ilinde adınıza ……adet fidan dikilmiştir.</a:t>
            </a:r>
          </a:p>
          <a:p>
            <a:pPr algn="just"/>
            <a:r>
              <a:rPr lang="tr-TR" sz="2000" b="1" dirty="0">
                <a:latin typeface="Monotype Corsiva" panose="03010101010201010101" pitchFamily="66" charset="0"/>
              </a:rPr>
              <a:t>	 Fidanlarınız, daha yeşil ve daha temiz bir dünyanın umudu olarak büyüyecek ve insanlığın geleceğine nefes olacaktır.</a:t>
            </a:r>
          </a:p>
          <a:p>
            <a:pPr algn="just"/>
            <a:r>
              <a:rPr lang="tr-TR" sz="2000" b="1" dirty="0">
                <a:latin typeface="Monotype Corsiva" panose="03010101010201010101" pitchFamily="66" charset="0"/>
              </a:rPr>
              <a:t>	Saygılarımla.                                                                         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5373217"/>
            <a:ext cx="4733925" cy="7476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575720" y="787223"/>
            <a:ext cx="482453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00" b="1" dirty="0"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T.C</a:t>
            </a:r>
          </a:p>
          <a:p>
            <a:pPr algn="ctr"/>
            <a:r>
              <a:rPr lang="tr-TR" sz="1700" b="1" dirty="0"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TARIM VE ORMAN BAKANLIĞI</a:t>
            </a:r>
          </a:p>
          <a:p>
            <a:pPr algn="ctr"/>
            <a:r>
              <a:rPr lang="tr-TR" sz="1700" b="1" dirty="0"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ORMAN GENEL MÜDÜRLÜĞÜ</a:t>
            </a:r>
          </a:p>
        </p:txBody>
      </p:sp>
      <p:pic>
        <p:nvPicPr>
          <p:cNvPr id="1026" name="Picture 2" descr="C:\Users\melahatkarahan.OGM\Desktop\SERTİFİKALAR\tarim-ve-orman-bakanligi-logo-506E96AC6C-seeklogo.c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8" y="875064"/>
            <a:ext cx="1008112" cy="104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537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133</Words>
  <Application>Microsoft Office PowerPoint</Application>
  <PresentationFormat>Geniş ekran</PresentationFormat>
  <Paragraphs>26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11" baseType="lpstr">
      <vt:lpstr>Arial</vt:lpstr>
      <vt:lpstr>Brush Script MT</vt:lpstr>
      <vt:lpstr>Calibri</vt:lpstr>
      <vt:lpstr>Calibri Light</vt:lpstr>
      <vt:lpstr>Mongolian Baiti</vt:lpstr>
      <vt:lpstr>Monotype Corsiva</vt:lpstr>
      <vt:lpstr>Tahoma</vt:lpstr>
      <vt:lpstr>Times New Roman</vt:lpstr>
      <vt:lpstr>Office Teması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Şafak KEMALOĞLU Şube Müdürü</dc:creator>
  <cp:lastModifiedBy>Şafak KEMALOĞLU Şube Müdürü</cp:lastModifiedBy>
  <cp:revision>7</cp:revision>
  <dcterms:created xsi:type="dcterms:W3CDTF">2022-04-07T10:32:33Z</dcterms:created>
  <dcterms:modified xsi:type="dcterms:W3CDTF">2022-04-07T10:53:08Z</dcterms:modified>
</cp:coreProperties>
</file>